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EF45-610B-DFB8-3941-2A3CB63DC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C5CF4-895B-8FBC-6C5F-0EE0CC625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6F342-1A81-D84E-844E-32888144A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82EE-19CB-439F-83D7-0E75207BD31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9E760-4CE4-C369-844A-C062B7EB8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927E0-727B-B3E8-1160-3275360B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2E52A-B059-4102-86A9-588A6AC4B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2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D4229-3316-E4E4-6C68-148EEF63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681C9B-ED7C-21FA-8760-1CE1A2FF4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FEBCD-0B25-E80D-3771-6A1EAC404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82EE-19CB-439F-83D7-0E75207BD31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44E6D-BEAE-BB77-A7AA-52B381F9F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137BF-EEDC-0EBF-783E-AD8522B9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2E52A-B059-4102-86A9-588A6AC4B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34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FAA24A-8C74-AFCB-21B2-CF32DC9EFC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DE21C-B08D-7F27-328E-86E1D89DD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90CE1-8AA6-5F3E-9D9C-DBDA60072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82EE-19CB-439F-83D7-0E75207BD31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667D6-8B30-DBF0-261E-4539618EF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ADCB4-DD5C-0972-CB42-B8FCECB3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2E52A-B059-4102-86A9-588A6AC4B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13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BE9A9-1FAC-7415-E978-0251B90D4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B6AA-D4E0-5B6C-0394-1FD666C56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EF6CE-C7D8-99D8-91DE-35832F0B9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82EE-19CB-439F-83D7-0E75207BD31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7AA9B-7EA4-D5AA-04C8-9E4A8E894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15C80-2E3C-0DAA-1A72-16707D06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2E52A-B059-4102-86A9-588A6AC4B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75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604AD-BC8F-E7DD-531F-1D5B95A8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40C54-4705-52AA-5684-1FE1C4DF1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C1433-1F40-CF3B-D299-6B860B604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82EE-19CB-439F-83D7-0E75207BD31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0CB59-59E5-21B8-A60E-EC50D1875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EC6DA-A146-74B8-9751-8238ABA3A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2E52A-B059-4102-86A9-588A6AC4B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379EA-4471-566C-C594-F4253AE3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D7B90-618D-1712-DF88-8C071EA057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4E9EA-28E9-ADE1-66BB-7B8E35195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29546-B774-86B5-81DC-DF7962F46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82EE-19CB-439F-83D7-0E75207BD31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881A3-DDBE-9247-07E4-7B885487E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34B3C-213B-BB2F-4D9B-5BD6A496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2E52A-B059-4102-86A9-588A6AC4B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9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1C123-B6B4-2A30-0857-5BF4523A8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F1400-9A35-3276-C100-0AD4FED6D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26CCD-5A1E-7C95-296C-628B4E5E6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F97B7D-AF55-EC39-921B-B7219A4D2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9D59D-AE4D-95D4-31FD-9B3103E0D1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4961F4-8F05-7F08-D207-064F2F6C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82EE-19CB-439F-83D7-0E75207BD31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25CD8F-15D8-6699-E442-DE900C9C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95B310-ACF4-AE00-A65F-3CD6BE84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2E52A-B059-4102-86A9-588A6AC4B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76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37568-CBDE-4B6B-01B3-C85343C6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DE60CC-0680-E5B8-69BF-BDD142AAD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82EE-19CB-439F-83D7-0E75207BD31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C123A-F685-0E88-9C31-5AF826A4F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24FE5-4AB9-EBB0-0E4A-8C377F285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2E52A-B059-4102-86A9-588A6AC4B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28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983C6E-1BFB-4FA8-FEB5-6ACB78389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82EE-19CB-439F-83D7-0E75207BD31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093296-D6CF-FB0C-1DFC-989F5A02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8AA02-A779-A2DB-C676-48EBCFF5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2E52A-B059-4102-86A9-588A6AC4B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80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D0E2-B7F4-7D60-E360-92051B599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0FF8-DA09-2F1C-C1A2-BA351DB52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883B8-7F95-27CC-4AE7-DC1475B3D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2E992F-54BD-1E99-5C7E-C5D09B02F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82EE-19CB-439F-83D7-0E75207BD31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3D57E-633B-73CB-CFBA-0F278D730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1C38A-848E-D105-B8A4-CE259B5E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2E52A-B059-4102-86A9-588A6AC4B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19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C82AC-45D6-CD33-5CD2-5CE9BBC23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C7036D-B4B3-4CEC-C5C4-28C0CBE998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319DE-C0B5-D88B-8004-FD9396D41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95E5C-6E2E-2CA6-DBF4-2B798C37A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82EE-19CB-439F-83D7-0E75207BD31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D8CC9-85B8-573C-AD5E-AB8620A02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63BA2-5D24-E85B-FBB1-FACE159B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2E52A-B059-4102-86A9-588A6AC4B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37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6A6EC5-3834-D392-09F2-FC4EE268C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41A8A-418C-AB3F-155E-E63272BC7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1E0EF-F199-B109-6895-962CCF17EA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D82EE-19CB-439F-83D7-0E75207BD31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7C3B3-67A3-A0DD-0EDB-413DA173B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33C91-189F-5AA6-CEC6-326086959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2E52A-B059-4102-86A9-588A6AC4B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27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39D4-5E0C-21B8-F37D-F60A2BF9F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A1398-84A8-C9EB-F2CA-6F0387317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A09B7E-806D-A180-2A1D-2649C9DDB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87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831E02-BF3A-B108-E108-B45D0FF1E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9CC8A8-A014-75D3-4E43-DCFDB7080A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912" y="1408176"/>
            <a:ext cx="8833104" cy="508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96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1240E-8244-F444-A203-0685DF422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B4CA62-73E8-73D3-CE86-A7A386CC2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848426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5E85-75A0-34CF-4DBA-F09AE6A7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420C2D-CE6A-9C22-712C-0B47FBB0C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75744"/>
          </a:xfrm>
        </p:spPr>
      </p:pic>
    </p:spTree>
    <p:extLst>
      <p:ext uri="{BB962C8B-B14F-4D97-AF65-F5344CB8AC3E}">
        <p14:creationId xmlns:p14="http://schemas.microsoft.com/office/powerpoint/2010/main" val="2897811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073A28-4412-FC0F-B06A-7449628FA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98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027EB7-D0D5-94F7-64A3-602E6DAF6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3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F0EB7E-F06D-B930-AD5F-F9EB60E7C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1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F1CBBC-5BC6-0915-48EB-1136A623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2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8AD4EB-8FD4-DA4C-0CAF-EA4D6C4E2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4B4A9C-12D9-9422-3C70-AE574FAEB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16" y="1383160"/>
            <a:ext cx="10015968" cy="503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45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3730EC-A771-500B-25B8-2624A8212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68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CyberBot ⚡</dc:creator>
  <cp:lastModifiedBy>CyberBot ⚡</cp:lastModifiedBy>
  <cp:revision>1</cp:revision>
  <dcterms:created xsi:type="dcterms:W3CDTF">2024-11-10T05:57:18Z</dcterms:created>
  <dcterms:modified xsi:type="dcterms:W3CDTF">2024-11-10T06:44:04Z</dcterms:modified>
</cp:coreProperties>
</file>